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185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29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12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83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897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65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65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67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578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84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32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56B37-73FB-486D-BF20-3EB1507A5E7A}" type="datetimeFigureOut">
              <a:rPr lang="pt-BR" smtClean="0"/>
              <a:t>13/04/2022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4AD02-E465-4F19-9BE0-7FF6664046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58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18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400600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730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Apresentação na tela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Usuário do Windows</cp:lastModifiedBy>
  <cp:revision>1</cp:revision>
  <dcterms:created xsi:type="dcterms:W3CDTF">2022-04-13T14:42:57Z</dcterms:created>
  <dcterms:modified xsi:type="dcterms:W3CDTF">2022-04-13T14:45:43Z</dcterms:modified>
</cp:coreProperties>
</file>